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8"/>
  </p:handoutMasterIdLst>
  <p:sldIdLst>
    <p:sldId id="282" r:id="rId2"/>
    <p:sldId id="276" r:id="rId3"/>
    <p:sldId id="275" r:id="rId4"/>
    <p:sldId id="277" r:id="rId5"/>
    <p:sldId id="325" r:id="rId6"/>
    <p:sldId id="314" r:id="rId7"/>
    <p:sldId id="326" r:id="rId8"/>
    <p:sldId id="316" r:id="rId9"/>
    <p:sldId id="317" r:id="rId10"/>
    <p:sldId id="327" r:id="rId11"/>
    <p:sldId id="328" r:id="rId12"/>
    <p:sldId id="329" r:id="rId13"/>
    <p:sldId id="330" r:id="rId14"/>
    <p:sldId id="308" r:id="rId15"/>
    <p:sldId id="309" r:id="rId16"/>
    <p:sldId id="320" r:id="rId17"/>
  </p:sldIdLst>
  <p:sldSz cx="9144000" cy="6858000" type="screen4x3"/>
  <p:notesSz cx="6797675" cy="9926638"/>
  <p:embeddedFontLst>
    <p:embeddedFont>
      <p:font typeface="나눔스퀘어라운드 ExtraBold" panose="020B0600000101010101" pitchFamily="50" charset="-127"/>
      <p:bold r:id="rId19"/>
    </p:embeddedFont>
    <p:embeddedFont>
      <p:font typeface="Cambria Math" panose="02040503050406030204" pitchFamily="18" charset="0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나눔스퀘어라운드 Bold" panose="020B0600000101010101" pitchFamily="50" charset="-127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566" y="108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2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emf"/><Relationship Id="rId7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 두 자리 수를 알아볼까요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소수의 덧셈과 뺄셈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52~55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40~41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2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40~41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5" y="1560671"/>
            <a:ext cx="8194423" cy="60075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1" y="5377491"/>
            <a:ext cx="8148443" cy="292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1008388" y="2057328"/>
                <a:ext cx="7630880" cy="6312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분수 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 panose="02040503050406030204" pitchFamily="18" charset="0"/>
                      </a:rPr>
                      <m:t>𝟏</m:t>
                    </m:r>
                    <m:f>
                      <m:f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𝟐𝟓</m:t>
                        </m:r>
                      </m:num>
                      <m:den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를 </a:t>
                </a:r>
                <a:r>
                  <a:rPr lang="ko-KR" altLang="en-US" sz="24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소수로 </a:t>
                </a:r>
                <a:r>
                  <a:rPr lang="en-US" altLang="ko-KR" sz="2400" b="1" dirty="0" smtClean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1.25</a:t>
                </a:r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라 </a:t>
                </a:r>
                <a:r>
                  <a:rPr lang="ko-KR" altLang="en-US" sz="24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쓰고 </a:t>
                </a:r>
                <a:r>
                  <a:rPr lang="ko-KR" altLang="en-US" sz="2400" b="1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일</a:t>
                </a:r>
                <a:r>
                  <a:rPr lang="ko-KR" altLang="en-US" sz="2400" b="1" dirty="0" smtClean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점 </a:t>
                </a:r>
                <a:r>
                  <a:rPr lang="ko-KR" altLang="en-US" sz="2400" b="1" dirty="0" err="1" smtClean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이오</a:t>
                </a:r>
                <a:r>
                  <a:rPr lang="ko-KR" altLang="en-US" sz="2400" b="1" dirty="0" err="1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라고</a:t>
                </a:r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24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읽습니다</a:t>
                </a:r>
                <a:r>
                  <a:rPr lang="en-US" altLang="ko-KR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88" y="2057328"/>
                <a:ext cx="7630880" cy="631263"/>
              </a:xfrm>
              <a:prstGeom prst="rect">
                <a:avLst/>
              </a:prstGeom>
              <a:blipFill rotWithShape="0">
                <a:blip r:embed="rId4"/>
                <a:stretch>
                  <a:fillRect l="-1198"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388" y="2906339"/>
            <a:ext cx="7106019" cy="243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5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40~41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2.57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은 얼마만큼의 수인지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265585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3573759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4" y="1402382"/>
            <a:ext cx="599484" cy="61674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296834" y="2484087"/>
            <a:ext cx="7408338" cy="589364"/>
            <a:chOff x="1296834" y="2484087"/>
            <a:chExt cx="7408338" cy="58936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6D03FDEB-7F7B-45F2-B046-CD4E0F5BFA35}"/>
                </a:ext>
              </a:extLst>
            </p:cNvPr>
            <p:cNvSpPr/>
            <p:nvPr/>
          </p:nvSpPr>
          <p:spPr>
            <a:xfrm>
              <a:off x="1296834" y="2484087"/>
              <a:ext cx="7408338" cy="589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</a:t>
              </a:r>
              <a:r>
                <a: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는 일의 자리 숫자이고 </a:t>
              </a:r>
              <a:r>
                <a:rPr lang="ko-KR" altLang="en-US" sz="28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을</a:t>
              </a:r>
              <a:r>
                <a:rPr lang="en-US" altLang="ko-KR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/</a:t>
              </a:r>
              <a:r>
                <a: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를 나타냅니다</a:t>
              </a:r>
              <a:r>
                <a:rPr lang="en-US" altLang="ko-KR" sz="28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  <a:endPara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4390" y="2493967"/>
              <a:ext cx="511906" cy="514531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4981496" y="2487755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dirty="0" smtClean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</a:t>
              </a:r>
              <a:endParaRPr lang="ko-KR" altLang="en-US" sz="2800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909085" y="2491490"/>
            <a:ext cx="527211" cy="505444"/>
            <a:chOff x="2882948" y="5629036"/>
            <a:chExt cx="527211" cy="505444"/>
          </a:xfrm>
        </p:grpSpPr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2882948" y="5629036"/>
              <a:ext cx="527211" cy="505444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986191" y="571983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328145" y="3380173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소수 첫째 자리 숫자이고          을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나타냅니다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429" y="3393508"/>
            <a:ext cx="782991" cy="514531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5659676" y="3387296"/>
            <a:ext cx="713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0.5</a:t>
            </a:r>
            <a:endParaRPr lang="ko-KR" altLang="en-US" sz="2800" dirty="0"/>
          </a:p>
        </p:txBody>
      </p:sp>
      <p:grpSp>
        <p:nvGrpSpPr>
          <p:cNvPr id="46" name="그룹 45"/>
          <p:cNvGrpSpPr/>
          <p:nvPr/>
        </p:nvGrpSpPr>
        <p:grpSpPr>
          <a:xfrm>
            <a:off x="5615479" y="3393508"/>
            <a:ext cx="792941" cy="505444"/>
            <a:chOff x="2882948" y="5629036"/>
            <a:chExt cx="792941" cy="505444"/>
          </a:xfrm>
        </p:grpSpPr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2882948" y="5629036"/>
              <a:ext cx="792941" cy="505444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19056" y="571983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469142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328145" y="4530793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 소수 둘째 자리 숫자이고            을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나타냅니다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429" y="4544128"/>
            <a:ext cx="990376" cy="514531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5663486" y="4537916"/>
            <a:ext cx="933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0.07</a:t>
            </a:r>
            <a:endParaRPr lang="ko-KR" altLang="en-US" sz="2800" dirty="0"/>
          </a:p>
        </p:txBody>
      </p:sp>
      <p:grpSp>
        <p:nvGrpSpPr>
          <p:cNvPr id="53" name="그룹 52"/>
          <p:cNvGrpSpPr/>
          <p:nvPr/>
        </p:nvGrpSpPr>
        <p:grpSpPr>
          <a:xfrm>
            <a:off x="5625004" y="4547441"/>
            <a:ext cx="978877" cy="505444"/>
            <a:chOff x="2882948" y="5629036"/>
            <a:chExt cx="978877" cy="505444"/>
          </a:xfrm>
        </p:grpSpPr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2882948" y="5629036"/>
              <a:ext cx="978877" cy="505444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2024" y="571983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178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55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40~41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1.46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2639381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2484087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 장의 크기가 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모눈종이에 나타내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84" y="1392640"/>
            <a:ext cx="597354" cy="6264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583" y="3363277"/>
            <a:ext cx="4605338" cy="21483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953" y="3366117"/>
            <a:ext cx="4619619" cy="216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55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40~41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1618301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1463007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수직선에 나타내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826" y="2293390"/>
            <a:ext cx="7164181" cy="36311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238" y="5535667"/>
            <a:ext cx="713064" cy="7508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007" y="1316689"/>
            <a:ext cx="2376000" cy="8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2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08" y="208823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724" y="1969100"/>
            <a:ext cx="7242963" cy="313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411" y="2981780"/>
            <a:ext cx="3724795" cy="222916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55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40~41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1F871BB5-AA23-4801-9197-D919BD223992}"/>
              </a:ext>
            </a:extLst>
          </p:cNvPr>
          <p:cNvSpPr txBox="1"/>
          <p:nvPr/>
        </p:nvSpPr>
        <p:spPr>
          <a:xfrm>
            <a:off x="1330102" y="1390960"/>
            <a:ext cx="7261963" cy="602384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그림에서 소수를 찾아 쓰고 읽어 보세요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351994" y="3656490"/>
            <a:ext cx="933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2.85</a:t>
            </a:r>
            <a:endParaRPr lang="ko-KR" altLang="en-US" sz="2800" dirty="0"/>
          </a:p>
        </p:txBody>
      </p:sp>
      <p:sp>
        <p:nvSpPr>
          <p:cNvPr id="18" name="직사각형 17"/>
          <p:cNvSpPr/>
          <p:nvPr/>
        </p:nvSpPr>
        <p:spPr>
          <a:xfrm>
            <a:off x="5290560" y="4457685"/>
            <a:ext cx="933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1.89</a:t>
            </a:r>
            <a:endParaRPr lang="ko-KR" altLang="en-US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7108704" y="3718045"/>
            <a:ext cx="12490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점 </a:t>
            </a:r>
            <a:r>
              <a:rPr lang="ko-KR" altLang="en-US" sz="2000" dirty="0" err="1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팔오</a:t>
            </a:r>
            <a:endParaRPr lang="ko-KR" altLang="en-US" sz="2000" dirty="0"/>
          </a:p>
        </p:txBody>
      </p:sp>
      <p:sp>
        <p:nvSpPr>
          <p:cNvPr id="20" name="직사각형 19"/>
          <p:cNvSpPr/>
          <p:nvPr/>
        </p:nvSpPr>
        <p:spPr>
          <a:xfrm>
            <a:off x="7152957" y="4489638"/>
            <a:ext cx="12490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점 팔구</a:t>
            </a:r>
            <a:endParaRPr lang="ko-KR" altLang="en-US" sz="200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5008605" y="3687969"/>
            <a:ext cx="1580202" cy="505444"/>
            <a:chOff x="2882948" y="5619511"/>
            <a:chExt cx="1664937" cy="505444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2882948" y="5619511"/>
              <a:ext cx="1664937" cy="505444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55054" y="571030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/>
          <p:cNvGrpSpPr/>
          <p:nvPr/>
        </p:nvGrpSpPr>
        <p:grpSpPr>
          <a:xfrm>
            <a:off x="5008605" y="4436971"/>
            <a:ext cx="1580203" cy="505444"/>
            <a:chOff x="2882948" y="5619511"/>
            <a:chExt cx="1664937" cy="505444"/>
          </a:xfrm>
        </p:grpSpPr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2882948" y="5619511"/>
              <a:ext cx="1664937" cy="505444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55054" y="571030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36" y="2981780"/>
            <a:ext cx="41052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 세 자리 수를 알아볼까요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="" xmlns:a16="http://schemas.microsoft.com/office/drawing/2014/main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56~59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="" xmlns:a16="http://schemas.microsoft.com/office/drawing/2014/main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="" xmlns:a16="http://schemas.microsoft.com/office/drawing/2014/main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42~43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="" xmlns:a16="http://schemas.microsoft.com/office/drawing/2014/main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51F5D0BC-6D7F-4B00-B009-63718ADEFEAB}"/>
                  </a:ext>
                </a:extLst>
              </p:cNvPr>
              <p:cNvSpPr txBox="1"/>
              <p:nvPr/>
            </p:nvSpPr>
            <p:spPr>
              <a:xfrm>
                <a:off x="982405" y="1544778"/>
                <a:ext cx="7885370" cy="1643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100</m:t>
                        </m:r>
                      </m:den>
                    </m:f>
                  </m:oMath>
                </a14:m>
                <a:r>
                  <a:rPr lang="en-US" altLang="ko-KR" sz="2800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‌</a:t>
                </a:r>
                <a:r>
                  <a:rPr lang="ko-KR" altLang="en-US" sz="28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과 ‌</a:t>
                </a:r>
                <a:r>
                  <a:rPr lang="en-US" altLang="ko-KR" sz="28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0.01</a:t>
                </a:r>
                <a:r>
                  <a:rPr lang="ko-KR" altLang="en-US" sz="28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의 ‌크기가 ‌같음을‌ </a:t>
                </a:r>
                <a:r>
                  <a:rPr lang="ko-KR" altLang="en-US" sz="2800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알고</a:t>
                </a:r>
                <a:r>
                  <a:rPr lang="en-US" altLang="ko-KR" sz="28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‌</a:t>
                </a:r>
                <a:r>
                  <a:rPr lang="ko-KR" altLang="en-US" sz="28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소수 ‌두 ‌</a:t>
                </a:r>
                <a:r>
                  <a:rPr lang="ko-KR" altLang="en-US" sz="2800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자리</a:t>
                </a:r>
                <a:r>
                  <a:rPr lang="en-US" altLang="ko-KR" sz="28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2800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‌수를</a:t>
                </a:r>
                <a:endParaRPr lang="en-US" altLang="ko-KR" sz="28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800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28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‌쓰고 읽을 ‌수 ‌있습니다</a:t>
                </a:r>
                <a:r>
                  <a:rPr lang="en-US" altLang="ko-KR" sz="28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1F5D0BC-6D7F-4B00-B009-63718ADEF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05" y="1544778"/>
                <a:ext cx="7885370" cy="1643783"/>
              </a:xfrm>
              <a:prstGeom prst="rect">
                <a:avLst/>
              </a:prstGeom>
              <a:blipFill rotWithShape="0">
                <a:blip r:embed="rId2"/>
                <a:stretch>
                  <a:fillRect l="-386" r="-77" b="-6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1984798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11470" y="497450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자릿값의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원리를 바탕으로 소수 두 자리 수를 이해하고 읽고 쓸 수 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750482" y="54709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1F5D0BC-6D7F-4B00-B009-63718ADEFEAB}"/>
              </a:ext>
            </a:extLst>
          </p:cNvPr>
          <p:cNvSpPr txBox="1"/>
          <p:nvPr/>
        </p:nvSpPr>
        <p:spPr>
          <a:xfrm>
            <a:off x="985487" y="3298470"/>
            <a:ext cx="7741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소수 ‌두 ‌자리 ‌수의‌ </a:t>
            </a:r>
            <a:r>
              <a:rPr lang="ko-KR" altLang="en-US" sz="2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자릿값을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‌알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.‌ </a:t>
            </a:r>
          </a:p>
        </p:txBody>
      </p:sp>
      <p:pic>
        <p:nvPicPr>
          <p:cNvPr id="20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3523587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68695" y="3359904"/>
            <a:ext cx="8082601" cy="787139"/>
            <a:chOff x="611469" y="3215530"/>
            <a:chExt cx="8082601" cy="787139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611469" y="3215530"/>
              <a:ext cx="8082601" cy="78713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49640" y="344717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568707" y="1688995"/>
            <a:ext cx="8082589" cy="1416628"/>
            <a:chOff x="611471" y="2203903"/>
            <a:chExt cx="8082589" cy="1416628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611471" y="2203903"/>
              <a:ext cx="8082589" cy="14166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49641" y="275029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5B42659-F80E-40A4-9DB5-222158F49A8D}"/>
              </a:ext>
            </a:extLst>
          </p:cNvPr>
          <p:cNvSpPr txBox="1"/>
          <p:nvPr/>
        </p:nvSpPr>
        <p:spPr>
          <a:xfrm>
            <a:off x="1135913" y="5886077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45 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몇 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40~41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993390" y="606534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" t="14147" r="4215" b="8099"/>
          <a:stretch/>
        </p:blipFill>
        <p:spPr>
          <a:xfrm>
            <a:off x="1399813" y="2177980"/>
            <a:ext cx="6793734" cy="3291265"/>
          </a:xfrm>
          <a:prstGeom prst="rect">
            <a:avLst/>
          </a:prstGeom>
        </p:spPr>
      </p:pic>
      <p:sp>
        <p:nvSpPr>
          <p:cNvPr id="8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6241180" y="4198531"/>
            <a:ext cx="1754659" cy="875048"/>
          </a:xfrm>
          <a:prstGeom prst="wedgeRoundRectCallout">
            <a:avLst>
              <a:gd name="adj1" fmla="val 80451"/>
              <a:gd name="adj2" fmla="val -45316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45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몇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예요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652465" y="3690814"/>
            <a:ext cx="2537675" cy="1588984"/>
          </a:xfrm>
          <a:prstGeom prst="wedgeRoundRectCallout">
            <a:avLst>
              <a:gd name="adj1" fmla="val -73034"/>
              <a:gd name="adj2" fmla="val -42534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책꽂이 긴 쪽의 길이는 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 m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이고 짧은 쪽의 길이는 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45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40~41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1023399" y="1431101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1341058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25924" y="1422914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 cm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는 몇 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인지 알아봅시다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55" y="2183449"/>
            <a:ext cx="7498862" cy="1562039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408538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96834" y="3948822"/>
            <a:ext cx="7408338" cy="589364"/>
            <a:chOff x="1296834" y="4268862"/>
            <a:chExt cx="7408338" cy="58936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258" y="4290405"/>
              <a:ext cx="920792" cy="472342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1296834" y="4268862"/>
              <a:ext cx="7408338" cy="589364"/>
              <a:chOff x="1296834" y="4863222"/>
              <a:chExt cx="7408338" cy="589364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xmlns="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4863222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 cm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는 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 m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</a:t>
                </a:r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똑같이             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(</a:t>
                </a:r>
                <a:r>
                  <a:rPr lang="ko-KR" altLang="en-US" sz="2800" b="1" dirty="0" err="1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으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)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로 나눈 것 중의 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입니다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833916" y="4875128"/>
                <a:ext cx="8435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100</a:t>
                </a:r>
                <a:endParaRPr lang="ko-KR" altLang="en-US" sz="2800" dirty="0"/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5039514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 cm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몇 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인지 분수로 나타내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5176072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46499B32-8EA8-413B-AADC-8F6176409519}"/>
                  </a:ext>
                </a:extLst>
              </p:cNvPr>
              <p:cNvSpPr txBox="1"/>
              <p:nvPr/>
            </p:nvSpPr>
            <p:spPr>
              <a:xfrm>
                <a:off x="1331076" y="5641260"/>
                <a:ext cx="7374095" cy="79071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ko-KR" altLang="en-US" sz="2800" dirty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2800" dirty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m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46499B32-8EA8-413B-AADC-8F617640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76" y="5641260"/>
                <a:ext cx="7374095" cy="790713"/>
              </a:xfrm>
              <a:prstGeom prst="roundRect">
                <a:avLst/>
              </a:prstGeom>
              <a:blipFill rotWithShape="0">
                <a:blip r:embed="rId5"/>
                <a:stretch>
                  <a:fillRect b="-4545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그룹 27"/>
          <p:cNvGrpSpPr/>
          <p:nvPr/>
        </p:nvGrpSpPr>
        <p:grpSpPr>
          <a:xfrm>
            <a:off x="1331076" y="5641260"/>
            <a:ext cx="7377026" cy="790713"/>
            <a:chOff x="1345644" y="5573613"/>
            <a:chExt cx="7377026" cy="790713"/>
          </a:xfrm>
        </p:grpSpPr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573613"/>
              <a:ext cx="7377026" cy="790713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80704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/>
          <p:cNvGrpSpPr/>
          <p:nvPr/>
        </p:nvGrpSpPr>
        <p:grpSpPr>
          <a:xfrm>
            <a:off x="4810675" y="3974058"/>
            <a:ext cx="907958" cy="455863"/>
            <a:chOff x="4804258" y="3878221"/>
            <a:chExt cx="907958" cy="455863"/>
          </a:xfrm>
        </p:grpSpPr>
        <p:sp>
          <p:nvSpPr>
            <p:cNvPr id="21" name="모서리가 둥근 직사각형 20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804258" y="3878221"/>
              <a:ext cx="907958" cy="455863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97875" y="394422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40~41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5" y="1560671"/>
            <a:ext cx="8194423" cy="60075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1" y="6077710"/>
            <a:ext cx="8148443" cy="292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1008388" y="2057328"/>
                <a:ext cx="7630880" cy="985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4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분수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을 </a:t>
                </a:r>
                <a:r>
                  <a:rPr lang="ko-KR" altLang="en-US" sz="24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소수로 </a:t>
                </a:r>
                <a:r>
                  <a:rPr lang="en-US" altLang="ko-KR" sz="2400" b="1" dirty="0" smtClean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0.01</a:t>
                </a:r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이라 </a:t>
                </a:r>
                <a:r>
                  <a:rPr lang="ko-KR" altLang="en-US" sz="24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쓰고 </a:t>
                </a:r>
                <a:r>
                  <a:rPr lang="ko-KR" altLang="en-US" sz="2400" b="1" dirty="0" smtClean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영 점 영일</a:t>
                </a:r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이라고 </a:t>
                </a:r>
                <a:r>
                  <a:rPr lang="ko-KR" altLang="en-US" sz="24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읽습니다</a:t>
                </a:r>
                <a:r>
                  <a:rPr lang="en-US" altLang="ko-KR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88" y="2057328"/>
                <a:ext cx="7630880" cy="985526"/>
              </a:xfrm>
              <a:prstGeom prst="rect">
                <a:avLst/>
              </a:prstGeom>
              <a:blipFill rotWithShape="0">
                <a:blip r:embed="rId4"/>
                <a:stretch>
                  <a:fillRect l="-1198" b="-14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354" y="3121941"/>
            <a:ext cx="6070604" cy="295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53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40~41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45 cm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는 몇 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인지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4" y="1341058"/>
            <a:ext cx="600719" cy="6360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2523882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 cm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몇 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인지 분수로 나타내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2726344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46499B32-8EA8-413B-AADC-8F6176409519}"/>
                  </a:ext>
                </a:extLst>
              </p:cNvPr>
              <p:cNvSpPr txBox="1"/>
              <p:nvPr/>
            </p:nvSpPr>
            <p:spPr>
              <a:xfrm>
                <a:off x="1331076" y="3210480"/>
                <a:ext cx="7374095" cy="79773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𝟒𝟓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ko-KR" altLang="en-US" sz="2800" dirty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2800" dirty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m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46499B32-8EA8-413B-AADC-8F617640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76" y="3210480"/>
                <a:ext cx="7374095" cy="797737"/>
              </a:xfrm>
              <a:prstGeom prst="roundRect">
                <a:avLst/>
              </a:prstGeom>
              <a:blipFill rotWithShape="0">
                <a:blip r:embed="rId3"/>
                <a:stretch>
                  <a:fillRect b="-3759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/>
          <p:cNvGrpSpPr/>
          <p:nvPr/>
        </p:nvGrpSpPr>
        <p:grpSpPr>
          <a:xfrm>
            <a:off x="1331076" y="3213991"/>
            <a:ext cx="7377026" cy="790713"/>
            <a:chOff x="1345644" y="5573613"/>
            <a:chExt cx="7377026" cy="790713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573613"/>
              <a:ext cx="7377026" cy="790713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80704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xmlns="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4444122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𝟒𝟓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이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몇 개인가요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?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4444122"/>
                <a:ext cx="7408338" cy="589364"/>
              </a:xfrm>
              <a:prstGeom prst="rect">
                <a:avLst/>
              </a:prstGeom>
              <a:blipFill rotWithShape="0">
                <a:blip r:embed="rId5"/>
                <a:stretch>
                  <a:fillRect b="-350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474997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6499B32-8EA8-413B-AADC-8F6176409519}"/>
              </a:ext>
            </a:extLst>
          </p:cNvPr>
          <p:cNvSpPr txBox="1"/>
          <p:nvPr/>
        </p:nvSpPr>
        <p:spPr>
          <a:xfrm>
            <a:off x="1331076" y="5405040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45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개입니다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331076" y="5405040"/>
            <a:ext cx="7377026" cy="578882"/>
            <a:chOff x="1345644" y="5573614"/>
            <a:chExt cx="7377026" cy="578882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70113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560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53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40~41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id="{6D03FDEB-7F7B-45F2-B046-CD4E0F5BFA35}"/>
                  </a:ext>
                </a:extLst>
              </p:cNvPr>
              <p:cNvSpPr/>
              <p:nvPr/>
            </p:nvSpPr>
            <p:spPr>
              <a:xfrm>
                <a:off x="1008388" y="1364137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𝟒𝟓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는 </a:t>
                </a:r>
                <a:r>
                  <a:rPr lang="en-US" altLang="ko-KR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0.01</a:t>
                </a:r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몇 개인가요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?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88" y="1364137"/>
                <a:ext cx="7408338" cy="589364"/>
              </a:xfrm>
              <a:prstGeom prst="rect">
                <a:avLst/>
              </a:prstGeom>
              <a:blipFill rotWithShape="0">
                <a:blip r:embed="rId2"/>
                <a:stretch>
                  <a:fillRect b="-36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타원 8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864372" y="165721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46499B32-8EA8-413B-AADC-8F6176409519}"/>
                  </a:ext>
                </a:extLst>
              </p:cNvPr>
              <p:cNvSpPr txBox="1"/>
              <p:nvPr/>
            </p:nvSpPr>
            <p:spPr>
              <a:xfrm>
                <a:off x="1129945" y="2200532"/>
                <a:ext cx="7374095" cy="82072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ko-KR" altLang="en-US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 </a:t>
                </a:r>
                <a:r>
                  <a:rPr lang="en-US" altLang="ko-KR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0.01</a:t>
                </a:r>
                <a:r>
                  <a:rPr lang="ko-KR" altLang="en-US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이므로 </a:t>
                </a:r>
                <a:r>
                  <a:rPr lang="en-US" altLang="ko-KR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45</a:t>
                </a:r>
                <a:r>
                  <a:rPr lang="ko-KR" altLang="en-US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개입니다</a:t>
                </a:r>
                <a:r>
                  <a:rPr lang="en-US" altLang="ko-KR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en-US" altLang="ko-KR" sz="2800" dirty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499B32-8EA8-413B-AADC-8F617640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45" y="2200532"/>
                <a:ext cx="7374095" cy="820722"/>
              </a:xfrm>
              <a:prstGeom prst="roundRect">
                <a:avLst/>
              </a:prstGeom>
              <a:blipFill rotWithShape="0">
                <a:blip r:embed="rId3"/>
                <a:stretch>
                  <a:fillRect b="-730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/>
          <p:cNvGrpSpPr/>
          <p:nvPr/>
        </p:nvGrpSpPr>
        <p:grpSpPr>
          <a:xfrm>
            <a:off x="1180076" y="2200531"/>
            <a:ext cx="7377026" cy="815757"/>
            <a:chOff x="1345644" y="5573613"/>
            <a:chExt cx="7377026" cy="815757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573613"/>
              <a:ext cx="7377026" cy="815757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819566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008388" y="3164689"/>
            <a:ext cx="8127252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b="1" spc="-1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45 cm</a:t>
            </a:r>
            <a:r>
              <a:rPr lang="ko-KR" altLang="en-US" sz="2800" b="1" spc="-1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몇 </a:t>
            </a:r>
            <a:r>
              <a:rPr lang="en-US" altLang="ko-KR" sz="2800" b="1" spc="-1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ko-KR" altLang="en-US" sz="2800" b="1" spc="-1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인지 </a:t>
            </a:r>
            <a:r>
              <a:rPr lang="ko-KR" altLang="en-US" sz="2800" b="1" spc="-15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어떻게 소수로 </a:t>
            </a:r>
            <a:r>
              <a:rPr lang="ko-KR" altLang="en-US" sz="2800" b="1" spc="-1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나타낼 수 있을까요</a:t>
            </a:r>
            <a:r>
              <a:rPr lang="en-US" altLang="ko-KR" sz="2800" b="1" spc="-1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spc="-15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864372" y="334696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46499B32-8EA8-413B-AADC-8F6176409519}"/>
                  </a:ext>
                </a:extLst>
              </p:cNvPr>
              <p:cNvSpPr txBox="1"/>
              <p:nvPr/>
            </p:nvSpPr>
            <p:spPr>
              <a:xfrm>
                <a:off x="1183008" y="3780765"/>
                <a:ext cx="7374095" cy="79773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𝟒𝟓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ko-KR" altLang="en-US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이므로 </a:t>
                </a:r>
                <a:r>
                  <a:rPr lang="en-US" altLang="ko-KR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0.45</a:t>
                </a:r>
                <a:r>
                  <a:rPr lang="ko-KR" altLang="en-US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로 나타냅니다</a:t>
                </a:r>
                <a:r>
                  <a:rPr lang="en-US" altLang="ko-KR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en-US" altLang="ko-KR" sz="2800" dirty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46499B32-8EA8-413B-AADC-8F617640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08" y="3780765"/>
                <a:ext cx="7374095" cy="797737"/>
              </a:xfrm>
              <a:prstGeom prst="roundRect">
                <a:avLst/>
              </a:prstGeom>
              <a:blipFill rotWithShape="0">
                <a:blip r:embed="rId5"/>
                <a:stretch>
                  <a:fillRect b="-4511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/>
          <p:cNvGrpSpPr/>
          <p:nvPr/>
        </p:nvGrpSpPr>
        <p:grpSpPr>
          <a:xfrm>
            <a:off x="1180077" y="3788212"/>
            <a:ext cx="7377026" cy="790289"/>
            <a:chOff x="1180077" y="3788212"/>
            <a:chExt cx="7377026" cy="790289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180077" y="3788212"/>
              <a:ext cx="7377026" cy="79028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08227" y="400104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5" y="4503896"/>
            <a:ext cx="8194423" cy="60075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1" y="6315835"/>
            <a:ext cx="8148443" cy="292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1008388" y="5000553"/>
                <a:ext cx="7630880" cy="1323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분수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𝟒𝟓</m:t>
                        </m:r>
                      </m:num>
                      <m:den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를 </a:t>
                </a:r>
                <a:r>
                  <a:rPr lang="ko-KR" altLang="en-US" sz="24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소수로 </a:t>
                </a:r>
                <a:r>
                  <a:rPr lang="en-US" altLang="ko-KR" sz="2400" b="1" dirty="0" smtClean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0.45</a:t>
                </a:r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라 </a:t>
                </a:r>
                <a:r>
                  <a:rPr lang="ko-KR" altLang="en-US" sz="24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쓰고 </a:t>
                </a:r>
                <a:r>
                  <a:rPr lang="ko-KR" altLang="en-US" sz="2400" b="1" dirty="0" smtClean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영 점 사오</a:t>
                </a:r>
                <a:r>
                  <a:rPr lang="ko-KR" altLang="en-US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라고 </a:t>
                </a:r>
                <a:r>
                  <a:rPr lang="ko-KR" altLang="en-US" sz="24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읽습니다</a:t>
                </a:r>
                <a:r>
                  <a:rPr lang="en-US" altLang="ko-KR" sz="2400" b="1" dirty="0" smtClean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𝟒𝟓</m:t>
                          </m:r>
                        </m:num>
                        <m:den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𝟏𝟎𝟎</m:t>
                          </m:r>
                        </m:den>
                      </m:f>
                      <m:r>
                        <a:rPr lang="en-US" altLang="ko-KR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400" b="1" i="0" smtClean="0">
                          <a:latin typeface="Cambria Math" panose="02040503050406030204" pitchFamily="18" charset="0"/>
                        </a:rPr>
                        <m:t>𝟒𝟓</m:t>
                      </m:r>
                    </m:oMath>
                  </m:oMathPara>
                </a14:m>
                <a:endParaRPr lang="ko-KR" altLang="en-US" sz="2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88" y="5000553"/>
                <a:ext cx="7630880" cy="1323567"/>
              </a:xfrm>
              <a:prstGeom prst="rect">
                <a:avLst/>
              </a:prstGeom>
              <a:blipFill rotWithShape="0">
                <a:blip r:embed="rId8"/>
                <a:stretch>
                  <a:fillRect l="-1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60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53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40~41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1464104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0.37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5" y="1376690"/>
            <a:ext cx="579194" cy="61189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2125737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전체 크기가 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모눈종이에 나타내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226229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2774417"/>
            <a:ext cx="2191681" cy="217858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5060072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수직선에 나타내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524235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63" y="5611336"/>
            <a:ext cx="7422009" cy="5058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375" y="2779831"/>
            <a:ext cx="2159502" cy="21631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9831" y="5821318"/>
            <a:ext cx="554394" cy="5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6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6499B32-8EA8-413B-AADC-8F6176409519}"/>
              </a:ext>
            </a:extLst>
          </p:cNvPr>
          <p:cNvSpPr txBox="1"/>
          <p:nvPr/>
        </p:nvSpPr>
        <p:spPr>
          <a:xfrm>
            <a:off x="1331076" y="4093936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0.25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54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40~41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2B18EB23-A189-44F8-BF76-ED229445BAD5}"/>
                  </a:ext>
                </a:extLst>
              </p:cNvPr>
              <p:cNvSpPr txBox="1"/>
              <p:nvPr/>
            </p:nvSpPr>
            <p:spPr>
              <a:xfrm>
                <a:off x="1050638" y="1307582"/>
                <a:ext cx="7795402" cy="810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200" b="1" i="1" smtClean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𝟏</m:t>
                    </m:r>
                    <m:f>
                      <m:fPr>
                        <m:ctrlPr>
                          <a:rPr lang="en-US" altLang="ko-KR" sz="3200" b="1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200" b="1" i="1" smtClean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𝟐</m:t>
                        </m:r>
                        <m:r>
                          <a:rPr lang="en-US" altLang="ko-KR" sz="3200" b="1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num>
                      <m:den>
                        <m:r>
                          <a:rPr lang="en-US" altLang="ko-KR" sz="3200" b="1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ko-KR" altLang="en-US" sz="3200" spc="-15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를 소수로 나타내 봅시다</a:t>
                </a:r>
                <a:r>
                  <a:rPr lang="en-US" altLang="ko-KR" sz="3200" spc="-15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  <a:endPara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2B18EB23-A189-44F8-BF76-ED229445B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38" y="1307582"/>
                <a:ext cx="7795402" cy="810991"/>
              </a:xfrm>
              <a:prstGeom prst="rect">
                <a:avLst/>
              </a:prstGeom>
              <a:blipFill rotWithShape="0">
                <a:blip r:embed="rId2"/>
                <a:stretch>
                  <a:fillRect b="-11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3" y="1373452"/>
            <a:ext cx="595469" cy="60667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28145" y="4149359"/>
            <a:ext cx="7377026" cy="578882"/>
            <a:chOff x="1345644" y="5629036"/>
            <a:chExt cx="7377026" cy="578882"/>
          </a:xfrm>
        </p:grpSpPr>
        <p:sp>
          <p:nvSpPr>
            <p:cNvPr id="60" name="모서리가 둥근 직사각형 59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629036"/>
              <a:ext cx="7377026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75655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2668383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296834" y="2248677"/>
            <a:ext cx="7408338" cy="999045"/>
            <a:chOff x="1296834" y="2373937"/>
            <a:chExt cx="7408338" cy="9990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xmlns="" id="{6D03FDEB-7F7B-45F2-B046-CD4E0F5BFA35}"/>
                    </a:ext>
                  </a:extLst>
                </p:cNvPr>
                <p:cNvSpPr/>
                <p:nvPr/>
              </p:nvSpPr>
              <p:spPr>
                <a:xfrm>
                  <a:off x="1296834" y="2484087"/>
                  <a:ext cx="7408338" cy="58936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14:m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𝟏</m:t>
                      </m:r>
                      <m:f>
                        <m:fPr>
                          <m:ctrlPr>
                            <a:rPr lang="en-US" altLang="ko-KR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𝟐</m:t>
                          </m:r>
                          <m:r>
                            <a:rPr lang="en-US" altLang="ko-KR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𝟓</m:t>
                          </m:r>
                        </m:num>
                        <m:den>
                          <m:r>
                            <a:rPr lang="en-US" altLang="ko-KR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𝟏𝟎𝟎</m:t>
                          </m:r>
                        </m:den>
                      </m:f>
                    </m:oMath>
                  </a14:m>
                  <a:r>
                    <a:rPr lang="en-US" altLang="ko-KR" sz="2800" b="1" dirty="0">
                      <a:solidFill>
                        <a:schemeClr val="tx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 </a:t>
                  </a:r>
                  <a:r>
                    <a:rPr lang="ko-KR" altLang="en-US" sz="2800" b="1" dirty="0">
                      <a:solidFill>
                        <a:schemeClr val="tx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는 </a:t>
                  </a:r>
                  <a:r>
                    <a:rPr lang="en-US" altLang="ko-KR" sz="2800" b="1" dirty="0" smtClean="0">
                      <a:solidFill>
                        <a:schemeClr val="tx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1</a:t>
                  </a:r>
                  <a:r>
                    <a:rPr lang="ko-KR" altLang="en-US" sz="2800" b="1" dirty="0" smtClean="0">
                      <a:solidFill>
                        <a:schemeClr val="tx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과             입니다</a:t>
                  </a:r>
                  <a:r>
                    <a:rPr lang="en-US" altLang="ko-KR" sz="2800" b="1" dirty="0" smtClean="0">
                      <a:solidFill>
                        <a:schemeClr val="tx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.</a:t>
                  </a:r>
                  <a:endPara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4" name="직사각형 13">
                  <a:extLst>
                    <a:ext uri="{FF2B5EF4-FFF2-40B4-BE49-F238E27FC236}">
                      <a16:creationId xmlns="" xmlns:a16="http://schemas.microsoft.com/office/drawing/2014/main" id="{6D03FDEB-7F7B-45F2-B046-CD4E0F5BFA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834" y="2484087"/>
                  <a:ext cx="7408338" cy="58936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50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01713" y="2373937"/>
              <a:ext cx="951471" cy="999045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3355697" y="2756437"/>
            <a:ext cx="843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100</a:t>
            </a:r>
            <a:endParaRPr lang="ko-KR" altLang="en-US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3465502" y="2248677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25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xmlns="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3282697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𝟐𝟓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를 소수로 나타내 보세요</a:t>
                </a:r>
                <a:r>
                  <a:rPr lang="en-US" altLang="ko-KR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3282697"/>
                <a:ext cx="7408338" cy="589364"/>
              </a:xfrm>
              <a:prstGeom prst="rect">
                <a:avLst/>
              </a:prstGeom>
              <a:blipFill rotWithShape="0">
                <a:blip r:embed="rId7"/>
                <a:stretch>
                  <a:fillRect b="-354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3572069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46499B32-8EA8-413B-AADC-8F6176409519}"/>
                  </a:ext>
                </a:extLst>
              </p:cNvPr>
              <p:cNvSpPr txBox="1"/>
              <p:nvPr/>
            </p:nvSpPr>
            <p:spPr>
              <a:xfrm>
                <a:off x="1331076" y="5568518"/>
                <a:ext cx="7374095" cy="79773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</a:t>
                </a:r>
                <a:r>
                  <a:rPr lang="ko-KR" altLang="en-US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과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𝟐</m:t>
                        </m:r>
                        <m:r>
                          <a:rPr lang="en-US" altLang="ko-KR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이므로 </a:t>
                </a:r>
                <a:r>
                  <a:rPr lang="en-US" altLang="ko-KR" sz="2800" b="1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1.25</a:t>
                </a:r>
                <a:r>
                  <a:rPr lang="ko-KR" altLang="en-US" sz="2800" b="1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로 나타낼 수 있습니다</a:t>
                </a:r>
                <a:r>
                  <a:rPr lang="en-US" altLang="ko-KR" sz="2800" b="1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800" b="1" dirty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499B32-8EA8-413B-AADC-8F617640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76" y="5568518"/>
                <a:ext cx="7374095" cy="797737"/>
              </a:xfrm>
              <a:prstGeom prst="roundRect">
                <a:avLst/>
              </a:prstGeom>
              <a:blipFill rotWithShape="0">
                <a:blip r:embed="rId8"/>
                <a:stretch>
                  <a:fillRect l="-1073" b="-4511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그룹 27"/>
          <p:cNvGrpSpPr/>
          <p:nvPr/>
        </p:nvGrpSpPr>
        <p:grpSpPr>
          <a:xfrm>
            <a:off x="1328145" y="5604685"/>
            <a:ext cx="7377026" cy="797737"/>
            <a:chOff x="1345644" y="5573613"/>
            <a:chExt cx="7377026" cy="797737"/>
          </a:xfrm>
        </p:grpSpPr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573613"/>
              <a:ext cx="7377026" cy="797737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810556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/>
          <p:cNvGrpSpPr/>
          <p:nvPr/>
        </p:nvGrpSpPr>
        <p:grpSpPr>
          <a:xfrm>
            <a:off x="3410598" y="2240962"/>
            <a:ext cx="733696" cy="460052"/>
            <a:chOff x="2886758" y="5629036"/>
            <a:chExt cx="733696" cy="460052"/>
          </a:xfrm>
        </p:grpSpPr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2886758" y="5629036"/>
              <a:ext cx="733696" cy="4600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93244" y="569713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3301708" y="2781665"/>
            <a:ext cx="951473" cy="460052"/>
            <a:chOff x="2886757" y="5629036"/>
            <a:chExt cx="951473" cy="460052"/>
          </a:xfrm>
        </p:grpSpPr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2886757" y="5629036"/>
              <a:ext cx="951473" cy="4600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02131" y="569713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xmlns="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4749042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r>
                      <a:rPr lang="en-US" altLang="ko-KR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𝟏</m:t>
                    </m:r>
                    <m:f>
                      <m:f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𝟐𝟓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소수로 어떻게 나타낼 수 있을까요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?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="" xmlns:a16="http://schemas.microsoft.com/office/drawing/2014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4749042"/>
                <a:ext cx="7408338" cy="589364"/>
              </a:xfrm>
              <a:prstGeom prst="rect">
                <a:avLst/>
              </a:prstGeom>
              <a:blipFill rotWithShape="0">
                <a:blip r:embed="rId9"/>
                <a:stretch>
                  <a:fillRect b="-350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4980741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92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1440</TotalTime>
  <Words>437</Words>
  <PresentationFormat>화면 슬라이드 쇼(4:3)</PresentationFormat>
  <Paragraphs>110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나눔스퀘어라운드 ExtraBold</vt:lpstr>
      <vt:lpstr>Wingdings</vt:lpstr>
      <vt:lpstr>Arial</vt:lpstr>
      <vt:lpstr>Cambria Math</vt:lpstr>
      <vt:lpstr>맑은 고딕</vt:lpstr>
      <vt:lpstr>나눔스퀘어라운드 Bold</vt:lpstr>
      <vt:lpstr>Office 테마</vt:lpstr>
      <vt:lpstr>소수 두 자리 수를 알아볼까요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2020-10-02T06:00:39Z</cp:lastPrinted>
  <dcterms:created xsi:type="dcterms:W3CDTF">2020-08-03T17:24:52Z</dcterms:created>
  <dcterms:modified xsi:type="dcterms:W3CDTF">2020-11-18T10:45:49Z</dcterms:modified>
</cp:coreProperties>
</file>